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02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97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302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52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46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223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902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93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30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37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48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94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61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48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23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03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8927-2DE2-41DB-9251-F2608DF98C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5BE242-AC34-4489-B755-E1FA7C648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45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boltiot.com/docs/write-and-then-read-serial-data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docs.boltiot.com/docs/send-serial-data-output" TargetMode="External"/><Relationship Id="rId5" Type="http://schemas.openxmlformats.org/officeDocument/2006/relationships/hyperlink" Target="https://docs.boltiot.com/docs/serial-begin" TargetMode="External"/><Relationship Id="rId4" Type="http://schemas.openxmlformats.org/officeDocument/2006/relationships/hyperlink" Target="https://docs.boltiot.com/docs/arduino-libra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METRO SIGNALLING</a:t>
            </a:r>
            <a:b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SYSTEM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Harmony in motion : Revolutionizing Urban Transport with Metro Signalling Symphony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14638" cy="2366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6575" y="5357813"/>
            <a:ext cx="328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BY:</a:t>
            </a:r>
          </a:p>
          <a:p>
            <a:r>
              <a:rPr lang="en-IN" dirty="0" err="1" smtClean="0"/>
              <a:t>Arahanth</a:t>
            </a:r>
            <a:r>
              <a:rPr lang="en-IN" dirty="0" smtClean="0"/>
              <a:t> M</a:t>
            </a:r>
          </a:p>
          <a:p>
            <a:r>
              <a:rPr lang="en-IN" dirty="0" smtClean="0"/>
              <a:t>Bolt </a:t>
            </a:r>
            <a:r>
              <a:rPr lang="en-IN" dirty="0" err="1" smtClean="0"/>
              <a:t>Iot</a:t>
            </a:r>
            <a:r>
              <a:rPr lang="en-IN" dirty="0" smtClean="0"/>
              <a:t> and ML training student</a:t>
            </a:r>
            <a:endParaRPr lang="en-IN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9"/>
    </mc:Choice>
    <mc:Fallback>
      <p:transition spd="slow" advTm="1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ACKNOWLEDGEMENT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Hello Everyone , My name is </a:t>
            </a:r>
            <a:r>
              <a:rPr lang="en-IN" dirty="0" err="1" smtClean="0"/>
              <a:t>Arahanth</a:t>
            </a:r>
            <a:r>
              <a:rPr lang="en-IN" dirty="0" smtClean="0"/>
              <a:t> M. I’m currently pursuing my </a:t>
            </a:r>
            <a:r>
              <a:rPr lang="en-IN" dirty="0" err="1" smtClean="0"/>
              <a:t>B.tech</a:t>
            </a:r>
            <a:r>
              <a:rPr lang="en-IN" dirty="0" smtClean="0"/>
              <a:t> degree from R V College of Engineering  ,Bangalore , Karnataka.</a:t>
            </a:r>
          </a:p>
          <a:p>
            <a:r>
              <a:rPr lang="en-IN" dirty="0"/>
              <a:t> </a:t>
            </a:r>
            <a:r>
              <a:rPr lang="en-IN" dirty="0" smtClean="0"/>
              <a:t>I am very glad and grateful for both the institution in which I’m studying and the BOLT team for giving me such a wonderful opportunity to showcase the ideas that I have regarding Internet of Things and Machine Learning.</a:t>
            </a:r>
          </a:p>
          <a:p>
            <a:r>
              <a:rPr lang="en-IN" dirty="0"/>
              <a:t> </a:t>
            </a:r>
            <a:r>
              <a:rPr lang="en-IN" dirty="0" smtClean="0"/>
              <a:t>I have put in my 100% in building this particular project and have done a lot of research regarding metro signalling system which I will share </a:t>
            </a:r>
            <a:r>
              <a:rPr lang="en-IN" dirty="0" err="1" smtClean="0"/>
              <a:t>abou</a:t>
            </a:r>
            <a:r>
              <a:rPr lang="en-IN" dirty="0" smtClean="0"/>
              <a:t> tin the later part of this presentation.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324" y="4605336"/>
            <a:ext cx="3395663" cy="208963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5"/>
    </mc:Choice>
    <mc:Fallback>
      <p:transition spd="slow" advTm="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I have decided to break this presentation into four major parts:</a:t>
            </a:r>
          </a:p>
          <a:p>
            <a:pPr marL="0" indent="0">
              <a:buNone/>
            </a:pPr>
            <a:r>
              <a:rPr lang="en-IN" dirty="0" smtClean="0"/>
              <a:t>1.Introduction to the topic and reasons for choosing this .</a:t>
            </a:r>
          </a:p>
          <a:p>
            <a:pPr marL="0" indent="0">
              <a:buNone/>
            </a:pPr>
            <a:r>
              <a:rPr lang="en-IN" dirty="0" smtClean="0"/>
              <a:t>2.Expalnation about the software part of my project</a:t>
            </a:r>
          </a:p>
          <a:p>
            <a:pPr marL="0" indent="0">
              <a:buNone/>
            </a:pPr>
            <a:r>
              <a:rPr lang="en-IN" dirty="0" smtClean="0"/>
              <a:t>3.Detail explanation regarding the hardware equipment and connections.</a:t>
            </a:r>
          </a:p>
          <a:p>
            <a:pPr marL="0" indent="0">
              <a:buNone/>
            </a:pPr>
            <a:r>
              <a:rPr lang="en-IN" dirty="0" smtClean="0"/>
              <a:t>4.Working of my model and sharing my experience during the course of the project. 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"/>
    </mc:Choice>
    <mc:Fallback>
      <p:transition spd="slow" advTm="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PART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In this project, I have tried to build a simulation of metro signalling system using Arduino and bolt module.</a:t>
            </a:r>
          </a:p>
          <a:p>
            <a:r>
              <a:rPr lang="en-IN" dirty="0"/>
              <a:t> </a:t>
            </a:r>
            <a:r>
              <a:rPr lang="en-IN" dirty="0" smtClean="0"/>
              <a:t>I have tried to develop my own code that works on the logic and interconnected sensors to receive and transmit data.</a:t>
            </a:r>
          </a:p>
          <a:p>
            <a:r>
              <a:rPr lang="en-IN" dirty="0" smtClean="0"/>
              <a:t> This model is based on signals-Red ,Yellow and Green.</a:t>
            </a:r>
          </a:p>
          <a:p>
            <a:r>
              <a:rPr lang="en-IN" dirty="0"/>
              <a:t> </a:t>
            </a:r>
            <a:r>
              <a:rPr lang="en-IN" dirty="0" smtClean="0"/>
              <a:t>It also sends messages to the drivers mobile phones regarding the status of the train, its position and distance between the two trains.</a:t>
            </a:r>
          </a:p>
          <a:p>
            <a:r>
              <a:rPr lang="en-IN" dirty="0"/>
              <a:t> </a:t>
            </a:r>
            <a:r>
              <a:rPr lang="en-IN" dirty="0" smtClean="0"/>
              <a:t>Now I am going to explain the Arduino code I have used in my project.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"/>
    </mc:Choice>
    <mc:Fallback>
      <p:transition spd="slow" advTm="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HARDWARE COMPONENTS AND CONECTIONS.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The various components that I have used in my project are: </a:t>
            </a:r>
          </a:p>
          <a:p>
            <a:pPr marL="0" indent="0">
              <a:buNone/>
            </a:pPr>
            <a:r>
              <a:rPr lang="en-IN" dirty="0" smtClean="0"/>
              <a:t>1.Arduino UNO</a:t>
            </a:r>
          </a:p>
          <a:p>
            <a:pPr marL="0" indent="0">
              <a:buNone/>
            </a:pPr>
            <a:r>
              <a:rPr lang="en-IN" dirty="0" smtClean="0"/>
              <a:t>2.Bolt WIFI module</a:t>
            </a:r>
          </a:p>
          <a:p>
            <a:pPr marL="0" indent="0">
              <a:buNone/>
            </a:pPr>
            <a:r>
              <a:rPr lang="en-IN" dirty="0" smtClean="0"/>
              <a:t>3.Bread Board</a:t>
            </a:r>
          </a:p>
          <a:p>
            <a:pPr marL="0" indent="0">
              <a:buNone/>
            </a:pPr>
            <a:r>
              <a:rPr lang="en-IN" dirty="0" smtClean="0"/>
              <a:t>4. Ultrasonic Sensor(x3)</a:t>
            </a:r>
          </a:p>
          <a:p>
            <a:pPr marL="0" indent="0">
              <a:buNone/>
            </a:pPr>
            <a:r>
              <a:rPr lang="en-IN" dirty="0" smtClean="0"/>
              <a:t>5.LED(2 sets of RGB )</a:t>
            </a:r>
          </a:p>
          <a:p>
            <a:pPr marL="0" indent="0">
              <a:buNone/>
            </a:pPr>
            <a:r>
              <a:rPr lang="en-IN" dirty="0" smtClean="0"/>
              <a:t>6.Jumper wires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2600324"/>
            <a:ext cx="4270469" cy="19859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8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"/>
    </mc:Choice>
    <mc:Fallback>
      <p:transition spd="slow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Arduino AND Bolt Together…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I interconnected the Arduino and Bolt module together to receive data from sensors and plot graphs on bolt cloud</a:t>
            </a:r>
          </a:p>
          <a:p>
            <a:r>
              <a:rPr lang="en-IN" dirty="0" smtClean="0"/>
              <a:t>With the help of bolt module, I was able to send SMS to the mobile numbers.</a:t>
            </a:r>
          </a:p>
          <a:p>
            <a:r>
              <a:rPr lang="en-IN" dirty="0" smtClean="0"/>
              <a:t>The connection of bolt with Arduino is as follows: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0572" y="3128964"/>
            <a:ext cx="2918222" cy="4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"/>
    </mc:Choice>
    <mc:Fallback>
      <p:transition spd="slow" advTm="10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in order to link Arduino with bolt , you need to download some libraries from GitHub into your Arduino IDE</a:t>
            </a:r>
          </a:p>
          <a:p>
            <a:r>
              <a:rPr lang="en-IN" dirty="0"/>
              <a:t> </a:t>
            </a:r>
            <a:r>
              <a:rPr lang="en-IN" dirty="0" smtClean="0"/>
              <a:t>Go through the following ink to learn better</a:t>
            </a:r>
          </a:p>
          <a:p>
            <a:r>
              <a:rPr lang="en-IN" dirty="0"/>
              <a:t> </a:t>
            </a:r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docs.boltiot.com/docs/arduino-library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docs.boltiot.com/docs/serial-begin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docs.boltiot.com/docs/send-serial-data-output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docs.boltiot.com/docs/write-and-then-read-serial-data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Now I am going to show you the connections of ultrasonic sensor with Arduino board.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"/>
    </mc:Choice>
    <mc:Fallback>
      <p:transition spd="slow" advTm="1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DEMONSTRATION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Now I will show you the demonstration of my model.</a:t>
            </a:r>
          </a:p>
          <a:p>
            <a:r>
              <a:rPr lang="en-IN" dirty="0"/>
              <a:t> </a:t>
            </a:r>
            <a:r>
              <a:rPr lang="en-IN" dirty="0" smtClean="0"/>
              <a:t>This gives you a clear understanding about the model.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922" y="3259369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"/>
    </mc:Choice>
    <mc:Fallback>
      <p:transition spd="slow" advTm="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BMRCL Visit As A part of Research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I was lucky enough to visit the head office of Bangalore Metro.</a:t>
            </a:r>
          </a:p>
          <a:p>
            <a:r>
              <a:rPr lang="en-IN" dirty="0"/>
              <a:t> </a:t>
            </a:r>
            <a:r>
              <a:rPr lang="en-IN" dirty="0" smtClean="0"/>
              <a:t>Thanks to college and of course BOLT team to express my knowledge </a:t>
            </a:r>
          </a:p>
          <a:p>
            <a:r>
              <a:rPr lang="en-IN" dirty="0"/>
              <a:t> </a:t>
            </a:r>
            <a:r>
              <a:rPr lang="en-IN" dirty="0" smtClean="0"/>
              <a:t>I gained knowledge regarding the various signalling system used and the technologies used in the current urban world.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02" y="2859314"/>
            <a:ext cx="2456543" cy="3644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40260" y="3284763"/>
            <a:ext cx="2487787" cy="36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2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"/>
    </mc:Choice>
    <mc:Fallback>
      <p:transition spd="slow" advTm="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3133</TotalTime>
  <Words>523</Words>
  <Application>Microsoft Office PowerPoint</Application>
  <PresentationFormat>Widescreen</PresentationFormat>
  <Paragraphs>52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METRO SIGNALLING SYSTEM</vt:lpstr>
      <vt:lpstr>ACKNOWLEDGEMENT</vt:lpstr>
      <vt:lpstr>CONTENTS</vt:lpstr>
      <vt:lpstr>SOFTWARE PART</vt:lpstr>
      <vt:lpstr>HARDWARE COMPONENTS AND CONECTIONS.</vt:lpstr>
      <vt:lpstr>Arduino AND Bolt Together…</vt:lpstr>
      <vt:lpstr>Continued…</vt:lpstr>
      <vt:lpstr>DEMONSTRATION</vt:lpstr>
      <vt:lpstr>BMRCL Visit As A part of Research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 SIGNALLING SYSTEM</dc:title>
  <dc:creator>Rahul</dc:creator>
  <cp:lastModifiedBy>Rahul</cp:lastModifiedBy>
  <cp:revision>11</cp:revision>
  <dcterms:created xsi:type="dcterms:W3CDTF">2023-12-02T06:26:29Z</dcterms:created>
  <dcterms:modified xsi:type="dcterms:W3CDTF">2023-12-04T10:39:39Z</dcterms:modified>
</cp:coreProperties>
</file>